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/>
    <p:restoredTop sz="92742"/>
  </p:normalViewPr>
  <p:slideViewPr>
    <p:cSldViewPr snapToGrid="0" snapToObjects="1">
      <p:cViewPr varScale="1">
        <p:scale>
          <a:sx n="123" d="100"/>
          <a:sy n="123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9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8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75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5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80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99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06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61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6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8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2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8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3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535D2C-46DF-E241-A00A-5CA988B2F47B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B146AE-B788-A444-8C99-80251DA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8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79F3-BE27-C54E-A1B1-4DBF40F7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Battle of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B44F2-8ED7-024E-B3D0-8D893D8D3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Analysis of Chinese restaurant 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157213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52D8-1337-0348-9848-C0500EAB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A3024-786B-4E49-A6B6-C16C3FF2F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Tourist in 2021 from abroad significantly reduce because of COVID-19 Pandemic, hence the local tourist should be maximized to be improved. One of the solution is to open or re-open Restaurant. One of most </a:t>
            </a:r>
            <a:r>
              <a:rPr lang="en-ID" dirty="0" err="1"/>
              <a:t>favorite</a:t>
            </a:r>
            <a:r>
              <a:rPr lang="en-ID" dirty="0"/>
              <a:t> restaurant in U.S is Chinese Restaurant. In order to open the new restaurant, several factors should be considered such as:</a:t>
            </a:r>
          </a:p>
          <a:p>
            <a:pPr lvl="1"/>
            <a:r>
              <a:rPr lang="en-ID" dirty="0"/>
              <a:t>Whether the location closely related to other Chinese Restaurant</a:t>
            </a:r>
          </a:p>
          <a:p>
            <a:pPr lvl="1"/>
            <a:r>
              <a:rPr lang="en-ID" dirty="0"/>
              <a:t>Whether the location has the best chance to be opened</a:t>
            </a:r>
          </a:p>
          <a:p>
            <a:pPr lvl="1"/>
            <a:r>
              <a:rPr lang="en-ID" dirty="0"/>
              <a:t>Other reasons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8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B843-0B8B-DA49-B4D2-603A5B21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4D7B0-315D-864A-B9ED-4913072FA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/>
              <a:t>DATA</a:t>
            </a:r>
            <a:endParaRPr lang="en-ID" dirty="0"/>
          </a:p>
          <a:p>
            <a:pPr lvl="1"/>
            <a:r>
              <a:rPr lang="en-ID" dirty="0"/>
              <a:t>Data New York City is collected from </a:t>
            </a:r>
            <a:r>
              <a:rPr lang="en-ID" u="sng" dirty="0">
                <a:hlinkClick r:id="rId2"/>
              </a:rPr>
              <a:t>https://cocl.us/new_york_dataset</a:t>
            </a:r>
            <a:r>
              <a:rPr lang="en-ID" dirty="0"/>
              <a:t> </a:t>
            </a:r>
          </a:p>
          <a:p>
            <a:pPr lvl="1"/>
            <a:r>
              <a:rPr lang="en-ID" dirty="0"/>
              <a:t>Foursquare API is used to locate all venues and filtered with Chinese Restaurant</a:t>
            </a:r>
          </a:p>
          <a:p>
            <a:pPr lvl="1"/>
            <a:r>
              <a:rPr lang="en-ID" dirty="0"/>
              <a:t>Data is visualize using 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8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1404-F25B-9144-A378-B202589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per Borough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71A956-F745-C347-849D-7ED24A996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571" y="2604077"/>
            <a:ext cx="6440251" cy="3416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76F48-C397-494B-9140-86D0D5AEB22F}"/>
              </a:ext>
            </a:extLst>
          </p:cNvPr>
          <p:cNvSpPr txBox="1"/>
          <p:nvPr/>
        </p:nvSpPr>
        <p:spPr>
          <a:xfrm>
            <a:off x="893618" y="43122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0B8E7A-7057-4E4B-9041-632A18C93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73" y="4496893"/>
            <a:ext cx="7423150" cy="19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0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941F-FEA5-C949-B67E-F3A59B2F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 Restaurant in NYC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B11ED9-F849-A746-A35C-4B1624134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420" y="2603500"/>
            <a:ext cx="6287972" cy="3416300"/>
          </a:xfrm>
        </p:spPr>
      </p:pic>
    </p:spTree>
    <p:extLst>
      <p:ext uri="{BB962C8B-B14F-4D97-AF65-F5344CB8AC3E}">
        <p14:creationId xmlns:p14="http://schemas.microsoft.com/office/powerpoint/2010/main" val="387290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E938-845B-904A-8F38-8A72BA9C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1D835-9F6F-CA4E-9E22-333DF3C0A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619" y="2603500"/>
            <a:ext cx="6969574" cy="3416300"/>
          </a:xfrm>
        </p:spPr>
      </p:pic>
    </p:spTree>
    <p:extLst>
      <p:ext uri="{BB962C8B-B14F-4D97-AF65-F5344CB8AC3E}">
        <p14:creationId xmlns:p14="http://schemas.microsoft.com/office/powerpoint/2010/main" val="246216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16FA-574A-8045-9ABB-F68AB037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6A7D7-1D8C-5F43-B277-990D0417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D" dirty="0"/>
              <a:t>In order to open the restaurant, the choosing of location is most important, choose the location that still there is no Chinese restaurant in radius 1 Km</a:t>
            </a:r>
          </a:p>
          <a:p>
            <a:pPr lvl="1"/>
            <a:r>
              <a:rPr lang="en-ID" dirty="0"/>
              <a:t>The Rating, Comments and Likes can be consider as statistics </a:t>
            </a:r>
            <a:r>
              <a:rPr lang="en-ID"/>
              <a:t>of competitors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19971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{C9AECD59-DF78-A440-A64E-DDD04D1DD094}tf10001076</Template>
  <TotalTime>6</TotalTime>
  <Words>186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The Battle of Neighborhoods</vt:lpstr>
      <vt:lpstr>PROBLEMS</vt:lpstr>
      <vt:lpstr>DATA</vt:lpstr>
      <vt:lpstr>Neighborhoods per Borough</vt:lpstr>
      <vt:lpstr>Chinese Restaurant in NYC</vt:lpstr>
      <vt:lpstr>Statistics</vt:lpstr>
      <vt:lpstr>Conclusion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</dc:title>
  <dc:creator>M Octaviano Pratama</dc:creator>
  <cp:lastModifiedBy>M Octaviano Pratama</cp:lastModifiedBy>
  <cp:revision>1</cp:revision>
  <dcterms:created xsi:type="dcterms:W3CDTF">2021-06-19T18:51:36Z</dcterms:created>
  <dcterms:modified xsi:type="dcterms:W3CDTF">2021-06-19T18:58:32Z</dcterms:modified>
</cp:coreProperties>
</file>